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5F250-452D-48FB-85D9-2F416AE3301B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0011C-B840-4638-BA14-1BCBB5BB1D4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5F250-452D-48FB-85D9-2F416AE3301B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0011C-B840-4638-BA14-1BCBB5BB1D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5F250-452D-48FB-85D9-2F416AE3301B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0011C-B840-4638-BA14-1BCBB5BB1D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5F250-452D-48FB-85D9-2F416AE3301B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0011C-B840-4638-BA14-1BCBB5BB1D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5F250-452D-48FB-85D9-2F416AE3301B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0011C-B840-4638-BA14-1BCBB5BB1D4A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5F250-452D-48FB-85D9-2F416AE3301B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0011C-B840-4638-BA14-1BCBB5BB1D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5F250-452D-48FB-85D9-2F416AE3301B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0011C-B840-4638-BA14-1BCBB5BB1D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5F250-452D-48FB-85D9-2F416AE3301B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0011C-B840-4638-BA14-1BCBB5BB1D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5F250-452D-48FB-85D9-2F416AE3301B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0011C-B840-4638-BA14-1BCBB5BB1D4A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5F250-452D-48FB-85D9-2F416AE3301B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0011C-B840-4638-BA14-1BCBB5BB1D4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5F250-452D-48FB-85D9-2F416AE3301B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0011C-B840-4638-BA14-1BCBB5BB1D4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CF5F250-452D-48FB-85D9-2F416AE3301B}" type="datetimeFigureOut">
              <a:rPr lang="pl-PL" smtClean="0"/>
              <a:t>24.03.2020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F90011C-B840-4638-BA14-1BCBB5BB1D4A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0558" y="357166"/>
            <a:ext cx="8253442" cy="385765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7300" dirty="0" smtClean="0"/>
              <a:t/>
            </a:r>
            <a:br>
              <a:rPr lang="pl-PL" sz="7300" dirty="0" smtClean="0"/>
            </a:br>
            <a:r>
              <a:rPr lang="pl-PL" sz="7300" dirty="0" smtClean="0"/>
              <a:t/>
            </a:r>
            <a:br>
              <a:rPr lang="pl-PL" sz="7300" dirty="0" smtClean="0"/>
            </a:br>
            <a:r>
              <a:rPr lang="pl-PL" sz="7300" dirty="0" smtClean="0"/>
              <a:t/>
            </a:r>
            <a:br>
              <a:rPr lang="pl-PL" sz="7300" dirty="0" smtClean="0"/>
            </a:br>
            <a:r>
              <a:rPr lang="pl-PL" sz="7300" dirty="0" smtClean="0"/>
              <a:t>BEZPIECZEŃSTWO </a:t>
            </a:r>
            <a:br>
              <a:rPr lang="pl-PL" sz="7300" dirty="0" smtClean="0"/>
            </a:br>
            <a:r>
              <a:rPr lang="pl-PL" sz="7300" dirty="0" smtClean="0"/>
              <a:t>I HIGIENA PRACY PRZY KOMPUTERZE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23556" name="Picture 4" descr="Znalezione obrazy dla zapytania: dzieci przy komputer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857628"/>
            <a:ext cx="4286250" cy="2562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57290" y="642894"/>
            <a:ext cx="7498080" cy="6215106"/>
          </a:xfrm>
        </p:spPr>
        <p:txBody>
          <a:bodyPr>
            <a:normAutofit fontScale="85000" lnSpcReduction="20000"/>
          </a:bodyPr>
          <a:lstStyle/>
          <a:p>
            <a:pPr marL="90488" indent="-7938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4700" b="1" dirty="0" smtClean="0"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jest 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dla nas wielkim ułatwieniem. </a:t>
            </a:r>
            <a:endParaRPr lang="pl-PL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-7938" algn="ctr">
              <a:lnSpc>
                <a:spcPct val="110000"/>
              </a:lnSpc>
              <a:spcBef>
                <a:spcPts val="0"/>
              </a:spcBef>
              <a:buNone/>
            </a:pPr>
            <a:endParaRPr lang="pl-PL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-7938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Komputer 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używamy do pracy, 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nauki i zabawy.</a:t>
            </a:r>
          </a:p>
          <a:p>
            <a:pPr marL="90488" indent="-7938" algn="ctr">
              <a:lnSpc>
                <a:spcPct val="110000"/>
              </a:lnSpc>
              <a:spcBef>
                <a:spcPts val="0"/>
              </a:spcBef>
              <a:buNone/>
            </a:pPr>
            <a:endParaRPr lang="pl-PL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-7938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zęsto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jednak zapominamy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naszym zdrowiu, siedzimy przy 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komputerze 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wiele godzin, przeważnie 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zgarbionej pozycji. To przynosi wiele problemów zdrowotnych takich 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jak: pogorszenie wzroku czy zgarbiona postawa.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A jak wiadomo dużo lepiej jest zapobiegać tego typu problemom, niż je rozwiązywać. Zapobieganie nie jest wcale takie trudne wystarczy pamiętać </a:t>
            </a:r>
            <a:r>
              <a:rPr lang="pl-PL" sz="3300" dirty="0" smtClean="0">
                <a:latin typeface="Times New Roman" pitchFamily="18" charset="0"/>
                <a:cs typeface="Times New Roman" pitchFamily="18" charset="0"/>
              </a:rPr>
              <a:t>o paru zasadach.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Stanowisko pracy</a:t>
            </a:r>
            <a:endParaRPr lang="pl-PL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5852" y="1714488"/>
            <a:ext cx="7498080" cy="4695844"/>
          </a:xfrm>
        </p:spPr>
        <p:txBody>
          <a:bodyPr>
            <a:normAutofit/>
          </a:bodyPr>
          <a:lstStyle/>
          <a:p>
            <a:pPr marL="90488" indent="-7938" algn="ctr"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Monitor</a:t>
            </a:r>
            <a:r>
              <a:rPr lang="pl-PL" sz="5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powinien znajdować się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45-70cm od oczu z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odpowiednio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dla nas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ustawionymi: kontrastem obrazu i rozdzielczością. </a:t>
            </a:r>
          </a:p>
          <a:p>
            <a:pPr marL="90488" indent="-7938"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Powinniśmy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także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mieć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ustawione biurko, krzesło i klawiaturę,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tak aby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nadwerężać bez potrzeby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mięśni.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 smtClean="0">
                <a:latin typeface="Times New Roman" pitchFamily="18" charset="0"/>
                <a:cs typeface="Times New Roman" pitchFamily="18" charset="0"/>
              </a:rPr>
              <a:t>Oświetlenie</a:t>
            </a:r>
            <a:endParaRPr lang="pl-PL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4414" y="1428736"/>
            <a:ext cx="7498080" cy="4800600"/>
          </a:xfrm>
        </p:spPr>
        <p:txBody>
          <a:bodyPr>
            <a:normAutofit/>
          </a:bodyPr>
          <a:lstStyle/>
          <a:p>
            <a:pPr marL="90488" indent="-7938" algn="ctr"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Światło słoneczne nie powinno padać wprost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monitor, bo odbite światło jest szkodliwe dla naszych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oczu.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ajlepszym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rozwiązaniem jest postawienie monitora na tle okna, lub zasłonić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żaluzjami. Gdy już nie ma słońca powinniśmy zapalić światło i lampkę na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biurku.  Źle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robimy gdy siedzimy tylko przy świetle monitora,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ponieważ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jest to ogromny kontrast i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oczy</a:t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bardzo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szybko się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męczą.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85852" y="428604"/>
            <a:ext cx="7498080" cy="5929354"/>
          </a:xfrm>
        </p:spPr>
        <p:txBody>
          <a:bodyPr>
            <a:normAutofit fontScale="85000" lnSpcReduction="10000"/>
          </a:bodyPr>
          <a:lstStyle/>
          <a:p>
            <a:pPr marL="90488" indent="-7938" algn="ctr">
              <a:spcBef>
                <a:spcPts val="0"/>
              </a:spcBef>
              <a:buNone/>
            </a:pP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Oczy zmęczone zbyt długim patrzeniem </a:t>
            </a:r>
            <a:br>
              <a:rPr lang="pl-PL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 monitor można odciążyć i odprężyć krótkimi ćwiczeniami:</a:t>
            </a:r>
          </a:p>
          <a:p>
            <a:pPr marL="90488" indent="-7938" algn="ctr">
              <a:spcBef>
                <a:spcPts val="0"/>
              </a:spcBef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-7938">
              <a:spcBef>
                <a:spcPts val="0"/>
              </a:spcBef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otwieranie oczu, </a:t>
            </a:r>
          </a:p>
          <a:p>
            <a:pPr marL="90488" indent="-7938">
              <a:spcBef>
                <a:spcPts val="0"/>
              </a:spcBef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wodzenie oczami, tzw. miękkie spojrzenie, czyli odwracanie wzroku od ekranu i patrzenie daleko przed siebie,</a:t>
            </a:r>
          </a:p>
          <a:p>
            <a:pPr marL="90488" indent="-7938">
              <a:spcBef>
                <a:spcPts val="0"/>
              </a:spcBef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patrzenie w górę i w dół, w prawo, w lewo oraz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ukos we wszystkich kierunkach;</a:t>
            </a:r>
          </a:p>
          <a:p>
            <a:pPr marL="90488" indent="-7938">
              <a:spcBef>
                <a:spcPts val="0"/>
              </a:spcBef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obracanie oczami w kierunku przeciwnym do ruchu wskazówek zegara, a potem w drugą stronę.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-7938" algn="ctr">
              <a:spcBef>
                <a:spcPts val="0"/>
              </a:spcBef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koniec zakryj oczy dłońmi, by odpoczęły.</a:t>
            </a:r>
          </a:p>
          <a:p>
            <a:pPr marL="90488" indent="-7938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 smtClean="0">
                <a:latin typeface="Times New Roman" pitchFamily="18" charset="0"/>
                <a:cs typeface="Times New Roman" pitchFamily="18" charset="0"/>
              </a:rPr>
              <a:t>Pamiętaj !!!</a:t>
            </a:r>
            <a:endParaRPr lang="pl-PL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2976" y="1357298"/>
            <a:ext cx="7500990" cy="4800600"/>
          </a:xfrm>
        </p:spPr>
        <p:txBody>
          <a:bodyPr>
            <a:normAutofit fontScale="85000" lnSpcReduction="20000"/>
          </a:bodyPr>
          <a:lstStyle/>
          <a:p>
            <a:pPr marL="90488" indent="-7938">
              <a:spcBef>
                <a:spcPts val="0"/>
              </a:spcBef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Po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każdej spędzonej na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pracy z komputerem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godzinie powinniśmy robić sobie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5 minutową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przerwę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Możemy wtedy wykonać ćwiczenia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fizyczne rozluźniające mięśnie: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skręty, skłony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tułowia i szyi oraz masować kark i czoło.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-7938">
              <a:spcBef>
                <a:spcPts val="0"/>
              </a:spcBef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-7938">
              <a:spcBef>
                <a:spcPts val="0"/>
              </a:spcBef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Nie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powinniśmy także nigdy jeść ani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pić przy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komputerze, gdyż to grozi zalaniem jakiejkolwiek części zestawu komputerowego, która mogłaby się zepsuć i w konsekwencji porazić nas prądem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0488" indent="-7938">
              <a:spcBef>
                <a:spcPts val="0"/>
              </a:spcBef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-7938">
              <a:spcBef>
                <a:spcPts val="0"/>
              </a:spcBef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Jest wiele ciekawych zajęć, które mogą zastąpić granie na komputerze.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  <a:p>
            <a:pPr marL="90488" indent="-7938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42</Words>
  <Application>Microsoft Office PowerPoint</Application>
  <PresentationFormat>Pokaz na ekranie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Przesilenie</vt:lpstr>
      <vt:lpstr>   BEZPIECZEŃSTWO  I HIGIENA PRACY PRZY KOMPUTERZE </vt:lpstr>
      <vt:lpstr>Slajd 2</vt:lpstr>
      <vt:lpstr>Stanowisko pracy</vt:lpstr>
      <vt:lpstr>Oświetlenie</vt:lpstr>
      <vt:lpstr>Slajd 5</vt:lpstr>
      <vt:lpstr>Pamiętaj !!!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BEZPIECZEŃSTWO  I HIGIENA PRACY PRZY KOMPUTERZE</dc:title>
  <dc:creator>HP</dc:creator>
  <cp:lastModifiedBy>HP</cp:lastModifiedBy>
  <cp:revision>12</cp:revision>
  <dcterms:created xsi:type="dcterms:W3CDTF">2020-03-24T13:26:27Z</dcterms:created>
  <dcterms:modified xsi:type="dcterms:W3CDTF">2020-03-24T15:12:29Z</dcterms:modified>
</cp:coreProperties>
</file>