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10-878A-42DF-AFA0-C4B426F2157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BCC1-7FE5-46D4-B937-39C046208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45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10-878A-42DF-AFA0-C4B426F2157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BCC1-7FE5-46D4-B937-39C046208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2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10-878A-42DF-AFA0-C4B426F2157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BCC1-7FE5-46D4-B937-39C046208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33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10-878A-42DF-AFA0-C4B426F2157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BCC1-7FE5-46D4-B937-39C046208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48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10-878A-42DF-AFA0-C4B426F2157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BCC1-7FE5-46D4-B937-39C046208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72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10-878A-42DF-AFA0-C4B426F2157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BCC1-7FE5-46D4-B937-39C046208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06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10-878A-42DF-AFA0-C4B426F2157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BCC1-7FE5-46D4-B937-39C046208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433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10-878A-42DF-AFA0-C4B426F2157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BCC1-7FE5-46D4-B937-39C046208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1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10-878A-42DF-AFA0-C4B426F2157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BCC1-7FE5-46D4-B937-39C046208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57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10-878A-42DF-AFA0-C4B426F2157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BCC1-7FE5-46D4-B937-39C046208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45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10-878A-42DF-AFA0-C4B426F2157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BCC1-7FE5-46D4-B937-39C046208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48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23210-878A-42DF-AFA0-C4B426F2157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2BCC1-7FE5-46D4-B937-39C0462080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98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400" i="1" dirty="0" smtClean="0"/>
              <a:t>Wiosna widziana przez Kacpra i Bartka </a:t>
            </a:r>
            <a:br>
              <a:rPr lang="pl-PL" sz="2400" i="1" dirty="0" smtClean="0"/>
            </a:br>
            <a:r>
              <a:rPr lang="pl-PL" sz="2400" i="1" dirty="0" smtClean="0"/>
              <a:t>z klasy III c</a:t>
            </a:r>
            <a:endParaRPr lang="pl-PL" sz="240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388180" cy="16557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Zobacz obraz źródłow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79" y="3355417"/>
            <a:ext cx="2735285" cy="245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79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r>
              <a:rPr lang="pl-PL" dirty="0"/>
              <a:t>B</a:t>
            </a:r>
            <a:r>
              <a:rPr lang="pl-PL" dirty="0" smtClean="0"/>
              <a:t>artek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02" y="2493068"/>
            <a:ext cx="2589108" cy="356255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9565"/>
            <a:ext cx="2659459" cy="33541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7" y="1348392"/>
            <a:ext cx="3786390" cy="470722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70" y="309093"/>
            <a:ext cx="2851796" cy="2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6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Kacper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44" y="2997804"/>
            <a:ext cx="2781759" cy="3539271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01" y="3683358"/>
            <a:ext cx="3168699" cy="317464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76" y="1690688"/>
            <a:ext cx="3570963" cy="306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96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</Words>
  <Application>Microsoft Office PowerPoint</Application>
  <PresentationFormat>Panoramiczny</PresentationFormat>
  <Paragraphs>3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Wiosna widziana przez Kacpra i Bartka  z klasy III c</vt:lpstr>
      <vt:lpstr> Bartek </vt:lpstr>
      <vt:lpstr> Kacper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Wiosna w ogrodach uczniów z klasy III c</dc:title>
  <dc:creator>Microsoft</dc:creator>
  <cp:lastModifiedBy>Microsoft</cp:lastModifiedBy>
  <cp:revision>5</cp:revision>
  <dcterms:created xsi:type="dcterms:W3CDTF">2021-04-09T08:15:57Z</dcterms:created>
  <dcterms:modified xsi:type="dcterms:W3CDTF">2021-04-09T09:15:10Z</dcterms:modified>
</cp:coreProperties>
</file>